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F Din Text Cond Pro Medium" panose="02000500000000020004" pitchFamily="2" charset="0"/>
      <p:regular r:id="rId23"/>
      <p:italic r:id="rId24"/>
    </p:embeddedFont>
    <p:embeddedFont>
      <p:font typeface="PF DinDisplay Pro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127" d="100"/>
          <a:sy n="127" d="100"/>
        </p:scale>
        <p:origin x="1122" y="126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0" y="0"/>
            <a:ext cx="1944000" cy="57150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5332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17-18 декабря 2021 г, Москва  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Moscow, December 17-18, 2021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156106"/>
            <a:ext cx="5180767" cy="2878894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7F65F5-FBAB-4F5F-8EC4-2081F3BAB8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587" y="1275060"/>
            <a:ext cx="3388588" cy="3071669"/>
          </a:xfrm>
          <a:prstGeom prst="rect">
            <a:avLst/>
          </a:prstGeom>
        </p:spPr>
      </p:pic>
      <p:pic>
        <p:nvPicPr>
          <p:cNvPr id="14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402023" y="4998300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45" y="5087734"/>
            <a:ext cx="529378" cy="268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B47386-B8D2-440B-B08F-40519AE2C3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27" y="5063433"/>
            <a:ext cx="716179" cy="31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11" y="4998740"/>
            <a:ext cx="446707" cy="4467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3" y="4998740"/>
            <a:ext cx="446707" cy="4467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025" y="4964664"/>
            <a:ext cx="346672" cy="5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05077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05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426104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426104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02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AD82D5-CA83-48C7-B450-C345E6AF8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0" r="26629" b="16928"/>
          <a:stretch/>
        </p:blipFill>
        <p:spPr>
          <a:xfrm>
            <a:off x="7200000" y="0"/>
            <a:ext cx="1944000" cy="5715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1"/>
            <a:ext cx="8642350" cy="40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4B6A6-136B-46CF-9D40-6FDCA6D613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178" y="4671888"/>
            <a:ext cx="1080815" cy="979731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2840" y="5071871"/>
            <a:ext cx="3607512" cy="55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rgbClr val="2E307C"/>
                </a:solidFill>
                <a:latin typeface="+mn-lt"/>
              </a:rPr>
              <a:t>17-18 декабря 2021 г, Москва     </a:t>
            </a:r>
          </a:p>
          <a:p>
            <a:pPr rtl="0"/>
            <a:r>
              <a:rPr lang="en-US" sz="1200" noProof="0" dirty="0">
                <a:solidFill>
                  <a:srgbClr val="2E307C"/>
                </a:solidFill>
                <a:latin typeface="+mn-lt"/>
              </a:rPr>
              <a:t>Moscow, December 17-18, 2021</a:t>
            </a:r>
          </a:p>
        </p:txBody>
      </p:sp>
      <p:pic>
        <p:nvPicPr>
          <p:cNvPr id="18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50825" y="5110057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B47386-B8D2-440B-B08F-40519AE2C3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629" y="5175190"/>
            <a:ext cx="716179" cy="31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3" y="5110497"/>
            <a:ext cx="446707" cy="4467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15" y="5110497"/>
            <a:ext cx="446707" cy="4467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827" y="5076421"/>
            <a:ext cx="346672" cy="5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SUBTITLE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PF </a:t>
            </a:r>
            <a:r>
              <a:rPr lang="en-US" dirty="0" err="1">
                <a:solidFill>
                  <a:schemeClr val="accent1"/>
                </a:solidFill>
              </a:rPr>
              <a:t>DinDisplay</a:t>
            </a:r>
            <a:r>
              <a:rPr lang="en-US" dirty="0">
                <a:solidFill>
                  <a:schemeClr val="accent1"/>
                </a:solidFill>
              </a:rPr>
              <a:t> Pro</a:t>
            </a:r>
            <a:r>
              <a:rPr lang="ru-RU" dirty="0">
                <a:solidFill>
                  <a:schemeClr val="accent1"/>
                </a:solidFill>
              </a:rPr>
              <a:t>30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156106"/>
            <a:ext cx="5180767" cy="2878894"/>
          </a:xfrm>
        </p:spPr>
        <p:txBody>
          <a:bodyPr/>
          <a:lstStyle/>
          <a:p>
            <a:r>
              <a:rPr lang="en-US" dirty="0"/>
              <a:t>TOPIC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PF Din Text Cond Pro Medium</a:t>
            </a:r>
            <a:br>
              <a:rPr lang="en-US" dirty="0"/>
            </a:br>
            <a:r>
              <a:rPr lang="en-US" dirty="0"/>
              <a:t>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975696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3400" dirty="0"/>
              <a:t>DISCLOSURE STATEMENT OF FINANCIAL INTEREST</a:t>
            </a:r>
            <a:endParaRPr lang="ru-RU" sz="3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3400" dirty="0"/>
              <a:t>DISCLOSURE STATEMENT OF FINANCIAL INTEREST</a:t>
            </a:r>
            <a:endParaRPr lang="ru-RU" sz="3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409526"/>
            <a:ext cx="3480175" cy="34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4551303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6591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912814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060856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1893194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906917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554956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1828403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693887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106914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376017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592388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592390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592390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146053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Тема">
      <a:majorFont>
        <a:latin typeface="PF Din Text Cond Pro Medium"/>
        <a:ea typeface=""/>
        <a:cs typeface=""/>
      </a:majorFont>
      <a:minorFont>
        <a:latin typeface="PF DinDispl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DCD200"/>
        </a:accent2>
        <a:accent3>
          <a:srgbClr val="1A1C60"/>
        </a:accent3>
        <a:accent4>
          <a:srgbClr val="ED5A60"/>
        </a:accent4>
        <a:accent5>
          <a:srgbClr val="FFFD70"/>
        </a:accent5>
        <a:accent6>
          <a:srgbClr val="7D80D5"/>
        </a:accent6>
        <a:hlink>
          <a:srgbClr val="BB141A"/>
        </a:hlink>
        <a:folHlink>
          <a:srgbClr val="8C0E13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461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PF DinDisplay Pro</vt:lpstr>
      <vt:lpstr>Arial</vt:lpstr>
      <vt:lpstr>PF Din Text Cond Pro Medium</vt:lpstr>
      <vt:lpstr>Calibri</vt:lpstr>
      <vt:lpstr>Open Sans</vt:lpstr>
      <vt:lpstr>Theme-Color</vt:lpstr>
      <vt:lpstr>TOPIC  PF Din Text Cond Pro Medium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Отдел дизайна</cp:lastModifiedBy>
  <cp:revision>117</cp:revision>
  <dcterms:created xsi:type="dcterms:W3CDTF">2018-04-02T14:44:39Z</dcterms:created>
  <dcterms:modified xsi:type="dcterms:W3CDTF">2021-12-08T13:08:59Z</dcterms:modified>
</cp:coreProperties>
</file>